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430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ank Gupta" userId="374614cf7c547c6f" providerId="LiveId" clId="{85724EA1-E2B4-4EE7-BA57-65FC0763389C}"/>
    <pc:docChg chg="undo custSel addSld modSld">
      <pc:chgData name="Mayank Gupta" userId="374614cf7c547c6f" providerId="LiveId" clId="{85724EA1-E2B4-4EE7-BA57-65FC0763389C}" dt="2025-12-07T13:42:12.952" v="424" actId="1076"/>
      <pc:docMkLst>
        <pc:docMk/>
      </pc:docMkLst>
      <pc:sldChg chg="addSp modSp new mod">
        <pc:chgData name="Mayank Gupta" userId="374614cf7c547c6f" providerId="LiveId" clId="{85724EA1-E2B4-4EE7-BA57-65FC0763389C}" dt="2025-12-06T13:33:09.434" v="67" actId="164"/>
        <pc:sldMkLst>
          <pc:docMk/>
          <pc:sldMk cId="2353600467" sldId="256"/>
        </pc:sldMkLst>
        <pc:spChg chg="add mod">
          <ac:chgData name="Mayank Gupta" userId="374614cf7c547c6f" providerId="LiveId" clId="{85724EA1-E2B4-4EE7-BA57-65FC0763389C}" dt="2025-12-06T13:33:09.434" v="67" actId="164"/>
          <ac:spMkLst>
            <pc:docMk/>
            <pc:sldMk cId="2353600467" sldId="256"/>
            <ac:spMk id="8" creationId="{94F85156-8775-01DB-26D0-2FCCAFA4CE38}"/>
          </ac:spMkLst>
        </pc:spChg>
        <pc:spChg chg="add mod">
          <ac:chgData name="Mayank Gupta" userId="374614cf7c547c6f" providerId="LiveId" clId="{85724EA1-E2B4-4EE7-BA57-65FC0763389C}" dt="2025-12-06T13:33:09.434" v="67" actId="164"/>
          <ac:spMkLst>
            <pc:docMk/>
            <pc:sldMk cId="2353600467" sldId="256"/>
            <ac:spMk id="9" creationId="{A56E077F-156A-4CC9-24A7-11F8D2072085}"/>
          </ac:spMkLst>
        </pc:spChg>
        <pc:spChg chg="add mod">
          <ac:chgData name="Mayank Gupta" userId="374614cf7c547c6f" providerId="LiveId" clId="{85724EA1-E2B4-4EE7-BA57-65FC0763389C}" dt="2025-12-06T13:33:09.434" v="67" actId="164"/>
          <ac:spMkLst>
            <pc:docMk/>
            <pc:sldMk cId="2353600467" sldId="256"/>
            <ac:spMk id="10" creationId="{664F6197-DA5A-EE84-4F64-924CF2D13FD6}"/>
          </ac:spMkLst>
        </pc:spChg>
        <pc:grpChg chg="add mod">
          <ac:chgData name="Mayank Gupta" userId="374614cf7c547c6f" providerId="LiveId" clId="{85724EA1-E2B4-4EE7-BA57-65FC0763389C}" dt="2025-12-06T13:33:09.434" v="67" actId="164"/>
          <ac:grpSpMkLst>
            <pc:docMk/>
            <pc:sldMk cId="2353600467" sldId="256"/>
            <ac:grpSpMk id="11" creationId="{22860A2A-2818-B4C6-B399-1786A595438C}"/>
          </ac:grpSpMkLst>
        </pc:grpChg>
        <pc:picChg chg="add mod modCrop">
          <ac:chgData name="Mayank Gupta" userId="374614cf7c547c6f" providerId="LiveId" clId="{85724EA1-E2B4-4EE7-BA57-65FC0763389C}" dt="2025-12-06T13:33:09.434" v="67" actId="164"/>
          <ac:picMkLst>
            <pc:docMk/>
            <pc:sldMk cId="2353600467" sldId="256"/>
            <ac:picMk id="2" creationId="{51B17B0F-E59A-0102-CB76-2BB6DD54DD34}"/>
          </ac:picMkLst>
        </pc:picChg>
        <pc:picChg chg="add mod modCrop">
          <ac:chgData name="Mayank Gupta" userId="374614cf7c547c6f" providerId="LiveId" clId="{85724EA1-E2B4-4EE7-BA57-65FC0763389C}" dt="2025-12-06T13:33:09.434" v="67" actId="164"/>
          <ac:picMkLst>
            <pc:docMk/>
            <pc:sldMk cId="2353600467" sldId="256"/>
            <ac:picMk id="4" creationId="{F9D34BA4-0066-3D68-34F5-96789452CD79}"/>
          </ac:picMkLst>
        </pc:picChg>
        <pc:picChg chg="add mod">
          <ac:chgData name="Mayank Gupta" userId="374614cf7c547c6f" providerId="LiveId" clId="{85724EA1-E2B4-4EE7-BA57-65FC0763389C}" dt="2025-12-06T13:33:09.434" v="67" actId="164"/>
          <ac:picMkLst>
            <pc:docMk/>
            <pc:sldMk cId="2353600467" sldId="256"/>
            <ac:picMk id="6" creationId="{F0563A2E-620C-DF46-EBBA-CDB2CC80C454}"/>
          </ac:picMkLst>
        </pc:picChg>
        <pc:picChg chg="add mod">
          <ac:chgData name="Mayank Gupta" userId="374614cf7c547c6f" providerId="LiveId" clId="{85724EA1-E2B4-4EE7-BA57-65FC0763389C}" dt="2025-12-06T13:33:09.434" v="67" actId="164"/>
          <ac:picMkLst>
            <pc:docMk/>
            <pc:sldMk cId="2353600467" sldId="256"/>
            <ac:picMk id="7" creationId="{52D9F4B7-1B1A-CB7C-9556-741F008256FC}"/>
          </ac:picMkLst>
        </pc:picChg>
      </pc:sldChg>
      <pc:sldChg chg="addSp modSp new mod">
        <pc:chgData name="Mayank Gupta" userId="374614cf7c547c6f" providerId="LiveId" clId="{85724EA1-E2B4-4EE7-BA57-65FC0763389C}" dt="2025-12-07T11:03:25.154" v="222" actId="1076"/>
        <pc:sldMkLst>
          <pc:docMk/>
          <pc:sldMk cId="3525684887" sldId="257"/>
        </pc:sldMkLst>
        <pc:grpChg chg="add mod">
          <ac:chgData name="Mayank Gupta" userId="374614cf7c547c6f" providerId="LiveId" clId="{85724EA1-E2B4-4EE7-BA57-65FC0763389C}" dt="2025-12-07T10:48:38.628" v="213" actId="164"/>
          <ac:grpSpMkLst>
            <pc:docMk/>
            <pc:sldMk cId="3525684887" sldId="257"/>
            <ac:grpSpMk id="16" creationId="{1C3FE851-2581-0B04-6998-251086B08895}"/>
          </ac:grpSpMkLst>
        </pc:grpChg>
        <pc:picChg chg="add mod ord">
          <ac:chgData name="Mayank Gupta" userId="374614cf7c547c6f" providerId="LiveId" clId="{85724EA1-E2B4-4EE7-BA57-65FC0763389C}" dt="2025-12-07T10:48:38.628" v="213" actId="164"/>
          <ac:picMkLst>
            <pc:docMk/>
            <pc:sldMk cId="3525684887" sldId="257"/>
            <ac:picMk id="3" creationId="{94E00D21-45A7-0243-F8E2-2D841B25247D}"/>
          </ac:picMkLst>
        </pc:picChg>
        <pc:picChg chg="add mod ord">
          <ac:chgData name="Mayank Gupta" userId="374614cf7c547c6f" providerId="LiveId" clId="{85724EA1-E2B4-4EE7-BA57-65FC0763389C}" dt="2025-12-07T10:48:38.628" v="213" actId="164"/>
          <ac:picMkLst>
            <pc:docMk/>
            <pc:sldMk cId="3525684887" sldId="257"/>
            <ac:picMk id="5" creationId="{CB755DF4-01D6-03FA-3B70-7F66C9124038}"/>
          </ac:picMkLst>
        </pc:picChg>
        <pc:picChg chg="add mod">
          <ac:chgData name="Mayank Gupta" userId="374614cf7c547c6f" providerId="LiveId" clId="{85724EA1-E2B4-4EE7-BA57-65FC0763389C}" dt="2025-12-07T11:03:24.354" v="221" actId="1076"/>
          <ac:picMkLst>
            <pc:docMk/>
            <pc:sldMk cId="3525684887" sldId="257"/>
            <ac:picMk id="7" creationId="{9DD4630A-252E-93AE-1FDC-BE5C033BB7C7}"/>
          </ac:picMkLst>
        </pc:picChg>
        <pc:picChg chg="add mod ord">
          <ac:chgData name="Mayank Gupta" userId="374614cf7c547c6f" providerId="LiveId" clId="{85724EA1-E2B4-4EE7-BA57-65FC0763389C}" dt="2025-12-07T10:48:38.628" v="213" actId="164"/>
          <ac:picMkLst>
            <pc:docMk/>
            <pc:sldMk cId="3525684887" sldId="257"/>
            <ac:picMk id="9" creationId="{E6C37D28-3154-48E2-CCAB-72B11286C828}"/>
          </ac:picMkLst>
        </pc:picChg>
        <pc:picChg chg="add mod">
          <ac:chgData name="Mayank Gupta" userId="374614cf7c547c6f" providerId="LiveId" clId="{85724EA1-E2B4-4EE7-BA57-65FC0763389C}" dt="2025-12-07T11:03:25.154" v="222" actId="1076"/>
          <ac:picMkLst>
            <pc:docMk/>
            <pc:sldMk cId="3525684887" sldId="257"/>
            <ac:picMk id="11" creationId="{CB16C646-EEA4-DBF6-CC49-7D7D76050C92}"/>
          </ac:picMkLst>
        </pc:picChg>
        <pc:picChg chg="add mod ord">
          <ac:chgData name="Mayank Gupta" userId="374614cf7c547c6f" providerId="LiveId" clId="{85724EA1-E2B4-4EE7-BA57-65FC0763389C}" dt="2025-12-07T11:03:23.729" v="220" actId="1076"/>
          <ac:picMkLst>
            <pc:docMk/>
            <pc:sldMk cId="3525684887" sldId="257"/>
            <ac:picMk id="13" creationId="{C0F303C6-E19F-168A-40FA-68AFFA8AD9E9}"/>
          </ac:picMkLst>
        </pc:picChg>
        <pc:picChg chg="add mod">
          <ac:chgData name="Mayank Gupta" userId="374614cf7c547c6f" providerId="LiveId" clId="{85724EA1-E2B4-4EE7-BA57-65FC0763389C}" dt="2025-12-07T10:48:38.628" v="213" actId="164"/>
          <ac:picMkLst>
            <pc:docMk/>
            <pc:sldMk cId="3525684887" sldId="257"/>
            <ac:picMk id="15" creationId="{E82BF98C-9962-689C-5535-3AB9ABAF4F86}"/>
          </ac:picMkLst>
        </pc:picChg>
      </pc:sldChg>
      <pc:sldChg chg="addSp delSp modSp new mod">
        <pc:chgData name="Mayank Gupta" userId="374614cf7c547c6f" providerId="LiveId" clId="{85724EA1-E2B4-4EE7-BA57-65FC0763389C}" dt="2025-12-07T11:06:19.954" v="228" actId="732"/>
        <pc:sldMkLst>
          <pc:docMk/>
          <pc:sldMk cId="1919118969" sldId="258"/>
        </pc:sldMkLst>
        <pc:grpChg chg="add del mod">
          <ac:chgData name="Mayank Gupta" userId="374614cf7c547c6f" providerId="LiveId" clId="{85724EA1-E2B4-4EE7-BA57-65FC0763389C}" dt="2025-12-07T11:06:08.793" v="226" actId="478"/>
          <ac:grpSpMkLst>
            <pc:docMk/>
            <pc:sldMk cId="1919118969" sldId="258"/>
            <ac:grpSpMk id="2" creationId="{529D3677-C879-5F4D-A5E7-601EBDDA6B75}"/>
          </ac:grpSpMkLst>
        </pc:grpChg>
        <pc:picChg chg="mod">
          <ac:chgData name="Mayank Gupta" userId="374614cf7c547c6f" providerId="LiveId" clId="{85724EA1-E2B4-4EE7-BA57-65FC0763389C}" dt="2025-12-07T11:03:44.152" v="224"/>
          <ac:picMkLst>
            <pc:docMk/>
            <pc:sldMk cId="1919118969" sldId="258"/>
            <ac:picMk id="3" creationId="{BBDC282E-9198-CEDA-859F-6990A2FBA95F}"/>
          </ac:picMkLst>
        </pc:picChg>
        <pc:picChg chg="mod">
          <ac:chgData name="Mayank Gupta" userId="374614cf7c547c6f" providerId="LiveId" clId="{85724EA1-E2B4-4EE7-BA57-65FC0763389C}" dt="2025-12-07T11:03:44.152" v="224"/>
          <ac:picMkLst>
            <pc:docMk/>
            <pc:sldMk cId="1919118969" sldId="258"/>
            <ac:picMk id="4" creationId="{750391CF-C80F-67CD-5475-A11AAF68D9B5}"/>
          </ac:picMkLst>
        </pc:picChg>
        <pc:picChg chg="mod">
          <ac:chgData name="Mayank Gupta" userId="374614cf7c547c6f" providerId="LiveId" clId="{85724EA1-E2B4-4EE7-BA57-65FC0763389C}" dt="2025-12-07T11:03:44.152" v="224"/>
          <ac:picMkLst>
            <pc:docMk/>
            <pc:sldMk cId="1919118969" sldId="258"/>
            <ac:picMk id="5" creationId="{B4258D4B-C2CA-B6B8-8DBA-C8486E96CC90}"/>
          </ac:picMkLst>
        </pc:picChg>
        <pc:picChg chg="mod">
          <ac:chgData name="Mayank Gupta" userId="374614cf7c547c6f" providerId="LiveId" clId="{85724EA1-E2B4-4EE7-BA57-65FC0763389C}" dt="2025-12-07T11:03:44.152" v="224"/>
          <ac:picMkLst>
            <pc:docMk/>
            <pc:sldMk cId="1919118969" sldId="258"/>
            <ac:picMk id="6" creationId="{5019FB85-1BBE-9E1A-7957-B0AFF80D9497}"/>
          </ac:picMkLst>
        </pc:picChg>
        <pc:picChg chg="mod">
          <ac:chgData name="Mayank Gupta" userId="374614cf7c547c6f" providerId="LiveId" clId="{85724EA1-E2B4-4EE7-BA57-65FC0763389C}" dt="2025-12-07T11:03:44.152" v="224"/>
          <ac:picMkLst>
            <pc:docMk/>
            <pc:sldMk cId="1919118969" sldId="258"/>
            <ac:picMk id="7" creationId="{FBA1AB33-2168-2BDF-261D-FC81DF2B04E0}"/>
          </ac:picMkLst>
        </pc:picChg>
        <pc:picChg chg="mod">
          <ac:chgData name="Mayank Gupta" userId="374614cf7c547c6f" providerId="LiveId" clId="{85724EA1-E2B4-4EE7-BA57-65FC0763389C}" dt="2025-12-07T11:03:44.152" v="224"/>
          <ac:picMkLst>
            <pc:docMk/>
            <pc:sldMk cId="1919118969" sldId="258"/>
            <ac:picMk id="8" creationId="{944A0FA1-9A49-9766-29AB-70B86C7D54D1}"/>
          </ac:picMkLst>
        </pc:picChg>
        <pc:picChg chg="mod">
          <ac:chgData name="Mayank Gupta" userId="374614cf7c547c6f" providerId="LiveId" clId="{85724EA1-E2B4-4EE7-BA57-65FC0763389C}" dt="2025-12-07T11:03:44.152" v="224"/>
          <ac:picMkLst>
            <pc:docMk/>
            <pc:sldMk cId="1919118969" sldId="258"/>
            <ac:picMk id="9" creationId="{0285C357-E959-4AF8-D51D-BF87E6B60864}"/>
          </ac:picMkLst>
        </pc:picChg>
        <pc:picChg chg="add mod modCrop">
          <ac:chgData name="Mayank Gupta" userId="374614cf7c547c6f" providerId="LiveId" clId="{85724EA1-E2B4-4EE7-BA57-65FC0763389C}" dt="2025-12-07T11:06:19.954" v="228" actId="732"/>
          <ac:picMkLst>
            <pc:docMk/>
            <pc:sldMk cId="1919118969" sldId="258"/>
            <ac:picMk id="10" creationId="{D3F91EAE-EBF0-92DB-D90A-16EF39EBFBA7}"/>
          </ac:picMkLst>
        </pc:picChg>
      </pc:sldChg>
      <pc:sldChg chg="addSp delSp modSp new mod">
        <pc:chgData name="Mayank Gupta" userId="374614cf7c547c6f" providerId="LiveId" clId="{85724EA1-E2B4-4EE7-BA57-65FC0763389C}" dt="2025-12-07T13:28:24.640" v="388" actId="164"/>
        <pc:sldMkLst>
          <pc:docMk/>
          <pc:sldMk cId="682468901" sldId="259"/>
        </pc:sldMkLst>
        <pc:grpChg chg="add mod">
          <ac:chgData name="Mayank Gupta" userId="374614cf7c547c6f" providerId="LiveId" clId="{85724EA1-E2B4-4EE7-BA57-65FC0763389C}" dt="2025-12-07T13:28:24.640" v="388" actId="164"/>
          <ac:grpSpMkLst>
            <pc:docMk/>
            <pc:sldMk cId="682468901" sldId="259"/>
            <ac:grpSpMk id="25" creationId="{AE94BB04-94F4-4B4F-140D-1825FE0E816C}"/>
          </ac:grpSpMkLst>
        </pc:grpChg>
        <pc:picChg chg="add del mod">
          <ac:chgData name="Mayank Gupta" userId="374614cf7c547c6f" providerId="LiveId" clId="{85724EA1-E2B4-4EE7-BA57-65FC0763389C}" dt="2025-12-07T13:14:02.542" v="269" actId="478"/>
          <ac:picMkLst>
            <pc:docMk/>
            <pc:sldMk cId="682468901" sldId="259"/>
            <ac:picMk id="3" creationId="{238973E2-D5D5-57E0-FA43-70C8F97A8DEE}"/>
          </ac:picMkLst>
        </pc:picChg>
        <pc:picChg chg="add mod modCrop">
          <ac:chgData name="Mayank Gupta" userId="374614cf7c547c6f" providerId="LiveId" clId="{85724EA1-E2B4-4EE7-BA57-65FC0763389C}" dt="2025-12-07T13:28:24.640" v="388" actId="164"/>
          <ac:picMkLst>
            <pc:docMk/>
            <pc:sldMk cId="682468901" sldId="259"/>
            <ac:picMk id="5" creationId="{2F8607BA-8D26-1378-3487-3B2AAAC8D4D7}"/>
          </ac:picMkLst>
        </pc:picChg>
        <pc:picChg chg="add mod ord modCrop">
          <ac:chgData name="Mayank Gupta" userId="374614cf7c547c6f" providerId="LiveId" clId="{85724EA1-E2B4-4EE7-BA57-65FC0763389C}" dt="2025-12-07T13:28:24.640" v="388" actId="164"/>
          <ac:picMkLst>
            <pc:docMk/>
            <pc:sldMk cId="682468901" sldId="259"/>
            <ac:picMk id="7" creationId="{6AFAD690-4BEC-5C9A-F4AB-6F119901A42C}"/>
          </ac:picMkLst>
        </pc:picChg>
        <pc:picChg chg="add mod modCrop">
          <ac:chgData name="Mayank Gupta" userId="374614cf7c547c6f" providerId="LiveId" clId="{85724EA1-E2B4-4EE7-BA57-65FC0763389C}" dt="2025-12-07T13:28:24.640" v="388" actId="164"/>
          <ac:picMkLst>
            <pc:docMk/>
            <pc:sldMk cId="682468901" sldId="259"/>
            <ac:picMk id="9" creationId="{F1C42F0E-FCF6-4EB5-6FB5-F0903F201777}"/>
          </ac:picMkLst>
        </pc:picChg>
        <pc:picChg chg="add del mod">
          <ac:chgData name="Mayank Gupta" userId="374614cf7c547c6f" providerId="LiveId" clId="{85724EA1-E2B4-4EE7-BA57-65FC0763389C}" dt="2025-12-07T13:14:07.081" v="271" actId="478"/>
          <ac:picMkLst>
            <pc:docMk/>
            <pc:sldMk cId="682468901" sldId="259"/>
            <ac:picMk id="11" creationId="{675643A4-85C7-32B8-2A62-A9FE8CB697C6}"/>
          </ac:picMkLst>
        </pc:picChg>
        <pc:picChg chg="add mod">
          <ac:chgData name="Mayank Gupta" userId="374614cf7c547c6f" providerId="LiveId" clId="{85724EA1-E2B4-4EE7-BA57-65FC0763389C}" dt="2025-12-07T13:28:24.640" v="388" actId="164"/>
          <ac:picMkLst>
            <pc:docMk/>
            <pc:sldMk cId="682468901" sldId="259"/>
            <ac:picMk id="12" creationId="{93B8763A-579C-1F62-7A12-5D918DEB5BCB}"/>
          </ac:picMkLst>
        </pc:picChg>
        <pc:picChg chg="add mod">
          <ac:chgData name="Mayank Gupta" userId="374614cf7c547c6f" providerId="LiveId" clId="{85724EA1-E2B4-4EE7-BA57-65FC0763389C}" dt="2025-12-07T13:28:24.640" v="388" actId="164"/>
          <ac:picMkLst>
            <pc:docMk/>
            <pc:sldMk cId="682468901" sldId="259"/>
            <ac:picMk id="13" creationId="{179BC4DD-8D73-4F32-868B-9B484049AB04}"/>
          </ac:picMkLst>
        </pc:picChg>
        <pc:picChg chg="add mod">
          <ac:chgData name="Mayank Gupta" userId="374614cf7c547c6f" providerId="LiveId" clId="{85724EA1-E2B4-4EE7-BA57-65FC0763389C}" dt="2025-12-07T13:28:24.640" v="388" actId="164"/>
          <ac:picMkLst>
            <pc:docMk/>
            <pc:sldMk cId="682468901" sldId="259"/>
            <ac:picMk id="15" creationId="{D4F20CE2-5EF0-0C87-8322-4638D26F73CC}"/>
          </ac:picMkLst>
        </pc:picChg>
        <pc:picChg chg="add mod">
          <ac:chgData name="Mayank Gupta" userId="374614cf7c547c6f" providerId="LiveId" clId="{85724EA1-E2B4-4EE7-BA57-65FC0763389C}" dt="2025-12-07T13:28:24.640" v="388" actId="164"/>
          <ac:picMkLst>
            <pc:docMk/>
            <pc:sldMk cId="682468901" sldId="259"/>
            <ac:picMk id="17" creationId="{4FC74611-56C0-0477-6B05-CCDC6C65EBDD}"/>
          </ac:picMkLst>
        </pc:picChg>
        <pc:picChg chg="add mod">
          <ac:chgData name="Mayank Gupta" userId="374614cf7c547c6f" providerId="LiveId" clId="{85724EA1-E2B4-4EE7-BA57-65FC0763389C}" dt="2025-12-07T13:28:24.640" v="388" actId="164"/>
          <ac:picMkLst>
            <pc:docMk/>
            <pc:sldMk cId="682468901" sldId="259"/>
            <ac:picMk id="19" creationId="{2A6CBAAA-D17A-841B-3878-EE160DDB8245}"/>
          </ac:picMkLst>
        </pc:picChg>
        <pc:picChg chg="add del mod">
          <ac:chgData name="Mayank Gupta" userId="374614cf7c547c6f" providerId="LiveId" clId="{85724EA1-E2B4-4EE7-BA57-65FC0763389C}" dt="2025-12-07T13:27:03.408" v="347" actId="478"/>
          <ac:picMkLst>
            <pc:docMk/>
            <pc:sldMk cId="682468901" sldId="259"/>
            <ac:picMk id="20" creationId="{A57B57B8-1478-8CA8-503F-042853DFC708}"/>
          </ac:picMkLst>
        </pc:picChg>
        <pc:picChg chg="add mod">
          <ac:chgData name="Mayank Gupta" userId="374614cf7c547c6f" providerId="LiveId" clId="{85724EA1-E2B4-4EE7-BA57-65FC0763389C}" dt="2025-12-07T13:28:24.640" v="388" actId="164"/>
          <ac:picMkLst>
            <pc:docMk/>
            <pc:sldMk cId="682468901" sldId="259"/>
            <ac:picMk id="21" creationId="{C010667C-5CD3-904F-79EB-09EB314853D0}"/>
          </ac:picMkLst>
        </pc:picChg>
        <pc:cxnChg chg="add del mod">
          <ac:chgData name="Mayank Gupta" userId="374614cf7c547c6f" providerId="LiveId" clId="{85724EA1-E2B4-4EE7-BA57-65FC0763389C}" dt="2025-12-07T13:28:17.758" v="387" actId="478"/>
          <ac:cxnSpMkLst>
            <pc:docMk/>
            <pc:sldMk cId="682468901" sldId="259"/>
            <ac:cxnSpMk id="23" creationId="{89F1181C-22C8-A595-FC24-A967CA661E17}"/>
          </ac:cxnSpMkLst>
        </pc:cxnChg>
        <pc:cxnChg chg="add del mod">
          <ac:chgData name="Mayank Gupta" userId="374614cf7c547c6f" providerId="LiveId" clId="{85724EA1-E2B4-4EE7-BA57-65FC0763389C}" dt="2025-12-07T13:28:16.728" v="386" actId="478"/>
          <ac:cxnSpMkLst>
            <pc:docMk/>
            <pc:sldMk cId="682468901" sldId="259"/>
            <ac:cxnSpMk id="24" creationId="{BDC3A52D-24A9-3C34-4D55-723D573FEE87}"/>
          </ac:cxnSpMkLst>
        </pc:cxnChg>
      </pc:sldChg>
      <pc:sldChg chg="delSp modSp add mod">
        <pc:chgData name="Mayank Gupta" userId="374614cf7c547c6f" providerId="LiveId" clId="{85724EA1-E2B4-4EE7-BA57-65FC0763389C}" dt="2025-12-07T13:42:12.952" v="424" actId="1076"/>
        <pc:sldMkLst>
          <pc:docMk/>
          <pc:sldMk cId="737254405" sldId="260"/>
        </pc:sldMkLst>
        <pc:grpChg chg="del">
          <ac:chgData name="Mayank Gupta" userId="374614cf7c547c6f" providerId="LiveId" clId="{85724EA1-E2B4-4EE7-BA57-65FC0763389C}" dt="2025-12-07T13:40:32.901" v="390" actId="165"/>
          <ac:grpSpMkLst>
            <pc:docMk/>
            <pc:sldMk cId="737254405" sldId="260"/>
            <ac:grpSpMk id="25" creationId="{AE94BB04-94F4-4B4F-140D-1825FE0E816C}"/>
          </ac:grpSpMkLst>
        </pc:grpChg>
        <pc:picChg chg="mod topLvl">
          <ac:chgData name="Mayank Gupta" userId="374614cf7c547c6f" providerId="LiveId" clId="{85724EA1-E2B4-4EE7-BA57-65FC0763389C}" dt="2025-12-07T13:41:01.807" v="394" actId="1076"/>
          <ac:picMkLst>
            <pc:docMk/>
            <pc:sldMk cId="737254405" sldId="260"/>
            <ac:picMk id="5" creationId="{2F8607BA-8D26-1378-3487-3B2AAAC8D4D7}"/>
          </ac:picMkLst>
        </pc:picChg>
        <pc:picChg chg="mod topLvl">
          <ac:chgData name="Mayank Gupta" userId="374614cf7c547c6f" providerId="LiveId" clId="{85724EA1-E2B4-4EE7-BA57-65FC0763389C}" dt="2025-12-07T13:41:26.440" v="397" actId="14100"/>
          <ac:picMkLst>
            <pc:docMk/>
            <pc:sldMk cId="737254405" sldId="260"/>
            <ac:picMk id="7" creationId="{6AFAD690-4BEC-5C9A-F4AB-6F119901A42C}"/>
          </ac:picMkLst>
        </pc:picChg>
        <pc:picChg chg="mod topLvl modCrop">
          <ac:chgData name="Mayank Gupta" userId="374614cf7c547c6f" providerId="LiveId" clId="{85724EA1-E2B4-4EE7-BA57-65FC0763389C}" dt="2025-12-07T13:41:00" v="393" actId="1076"/>
          <ac:picMkLst>
            <pc:docMk/>
            <pc:sldMk cId="737254405" sldId="260"/>
            <ac:picMk id="9" creationId="{F1C42F0E-FCF6-4EB5-6FB5-F0903F201777}"/>
          </ac:picMkLst>
        </pc:picChg>
        <pc:picChg chg="mod topLvl">
          <ac:chgData name="Mayank Gupta" userId="374614cf7c547c6f" providerId="LiveId" clId="{85724EA1-E2B4-4EE7-BA57-65FC0763389C}" dt="2025-12-07T13:42:12.952" v="424" actId="1076"/>
          <ac:picMkLst>
            <pc:docMk/>
            <pc:sldMk cId="737254405" sldId="260"/>
            <ac:picMk id="12" creationId="{93B8763A-579C-1F62-7A12-5D918DEB5BCB}"/>
          </ac:picMkLst>
        </pc:picChg>
        <pc:picChg chg="mod topLvl">
          <ac:chgData name="Mayank Gupta" userId="374614cf7c547c6f" providerId="LiveId" clId="{85724EA1-E2B4-4EE7-BA57-65FC0763389C}" dt="2025-12-07T13:42:12.256" v="423" actId="1076"/>
          <ac:picMkLst>
            <pc:docMk/>
            <pc:sldMk cId="737254405" sldId="260"/>
            <ac:picMk id="13" creationId="{179BC4DD-8D73-4F32-868B-9B484049AB04}"/>
          </ac:picMkLst>
        </pc:picChg>
        <pc:picChg chg="mod topLvl">
          <ac:chgData name="Mayank Gupta" userId="374614cf7c547c6f" providerId="LiveId" clId="{85724EA1-E2B4-4EE7-BA57-65FC0763389C}" dt="2025-12-07T13:42:10.255" v="422" actId="1036"/>
          <ac:picMkLst>
            <pc:docMk/>
            <pc:sldMk cId="737254405" sldId="260"/>
            <ac:picMk id="15" creationId="{D4F20CE2-5EF0-0C87-8322-4638D26F73CC}"/>
          </ac:picMkLst>
        </pc:picChg>
        <pc:picChg chg="mod topLvl">
          <ac:chgData name="Mayank Gupta" userId="374614cf7c547c6f" providerId="LiveId" clId="{85724EA1-E2B4-4EE7-BA57-65FC0763389C}" dt="2025-12-07T13:42:10.255" v="422" actId="1036"/>
          <ac:picMkLst>
            <pc:docMk/>
            <pc:sldMk cId="737254405" sldId="260"/>
            <ac:picMk id="17" creationId="{4FC74611-56C0-0477-6B05-CCDC6C65EBDD}"/>
          </ac:picMkLst>
        </pc:picChg>
        <pc:picChg chg="mod topLvl">
          <ac:chgData name="Mayank Gupta" userId="374614cf7c547c6f" providerId="LiveId" clId="{85724EA1-E2B4-4EE7-BA57-65FC0763389C}" dt="2025-12-07T13:42:10.255" v="422" actId="1036"/>
          <ac:picMkLst>
            <pc:docMk/>
            <pc:sldMk cId="737254405" sldId="260"/>
            <ac:picMk id="19" creationId="{2A6CBAAA-D17A-841B-3878-EE160DDB8245}"/>
          </ac:picMkLst>
        </pc:picChg>
        <pc:picChg chg="mod topLvl">
          <ac:chgData name="Mayank Gupta" userId="374614cf7c547c6f" providerId="LiveId" clId="{85724EA1-E2B4-4EE7-BA57-65FC0763389C}" dt="2025-12-07T13:42:06.183" v="411" actId="1076"/>
          <ac:picMkLst>
            <pc:docMk/>
            <pc:sldMk cId="737254405" sldId="260"/>
            <ac:picMk id="21" creationId="{C010667C-5CD3-904F-79EB-09EB314853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9689-8019-B94E-7A8F-0E1CE260D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1982F-BFF0-3E9C-DEC5-8F211D379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3E176-A0B2-6278-04F2-B53894F2E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6796A-EB30-FEB2-5651-B754FA56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670E4-3E3C-AAA8-059A-68907481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A17A-8A96-70BC-CDBD-D85BC358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AB264-CD6B-A21B-F23C-78CAB4FF0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E04AF-903C-DC85-D11F-3F4D3E88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DF38D-5602-4078-CA58-4099297AD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85360-0C4D-18B5-92DA-74BA8753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7DC173-E23F-34C0-06B9-B0811EB9E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27058-C498-1366-AEEB-FA29E462F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44AC9-4C7B-F202-E067-E05C1DC76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76EDC-08EA-BF85-1B37-F153E97F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6D34-07AB-5EFB-6F37-1B224E35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50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E87B-0EA9-8911-7696-AFD91729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0452-FD7A-CF81-3730-D2A071229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A2879-DF17-94A9-EE17-B1DE8EFC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062DB-8054-8E6B-68F7-62EBA588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AE343-1D72-B58F-D2B6-570A3238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71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0317-28D5-E01A-0F66-3C1F63E9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DB548-9992-8E9C-EB28-460FACE6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93A9E-C7C4-98B1-5355-7408F1F3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C5FBA-944C-0CAF-75C5-90CF2575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1D849-64A2-5B8D-D870-974502DD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01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87EB-FB07-E406-03D2-4F5D46F5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CA771-F6FC-C11B-C0C5-479D077C4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62D8F-605F-476E-7E74-FC40BD978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64C15-5DB5-350C-79EB-4CF69DD6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BBD8D-B0ED-8B3A-DD2A-76E24B3B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9C98E-DC3F-F4E7-AD2E-BD4D7AAC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67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DFE9-6092-0D50-244D-A5387EDE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A97D2-7297-B66A-FF5F-E406D2B2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BEA6E-A39F-D205-CBEA-8FDF2BE4A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AD4AF-2CDE-E64B-2397-2A4CB5B10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8FA20-D1F5-A7AC-5E4D-A022D5CB4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08B90C-C11E-02F0-D25B-2E2136EF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01582-35BB-97F7-7B79-B15BBED0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3B99B-9668-1430-8165-DDFFFCFB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14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6BB2-62B8-E39B-87D0-0A85F648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C0135-F04E-D301-A913-BC679CC4F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7C6B2-0935-B557-D683-4ACBFFF5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3A61B-6F58-B002-6B9E-754A859E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87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103CF3-393E-60F0-1FFE-A5F0C983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6C419-25B4-EAFA-2BE4-7FBA9E5B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E0D27-1564-25E7-C726-8BC261DC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58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F568-3F94-77BB-288F-6F145073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4915-77EB-DCE5-5787-6BFEECD59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82AF4-353B-A311-00DE-2F704C27F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D0DFB-988E-9043-2AF7-D16919B4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AF07A-ECEE-001B-BFF7-AAE58166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7C782-CFD7-27F4-5864-ADD5A4C3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91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B113-BFD3-B4F5-BF48-C74A7E9C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70D43-CABF-D52A-555D-A125A5AFC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442B1-7A50-64C6-551C-1A025CBDA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1F9C6-FBC8-648F-0F25-C49F1F1F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2192E-AD81-2C08-77DA-CA891DE3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BC132-3235-797F-5EE0-70B6B4AB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12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D577F-2999-A7D6-0A99-E08B6FC2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68448-7CCF-23BA-3D61-D7B9AE856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067BF-F331-499B-CC9A-4E2D64B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A53DF6-2F2F-454E-A6CF-97AED81CF684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6576D-8616-42E8-1DAD-F9ADD7144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79E7B-785E-CC16-C9C7-290F4348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078BA-FE7B-4ADF-ACB1-4B757F97D1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3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19.png"/><Relationship Id="rId4" Type="http://schemas.openxmlformats.org/officeDocument/2006/relationships/image" Target="../media/image15.jpe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19.png"/><Relationship Id="rId4" Type="http://schemas.openxmlformats.org/officeDocument/2006/relationships/image" Target="../media/image15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860A2A-2818-B4C6-B399-1786A595438C}"/>
              </a:ext>
            </a:extLst>
          </p:cNvPr>
          <p:cNvGrpSpPr/>
          <p:nvPr/>
        </p:nvGrpSpPr>
        <p:grpSpPr>
          <a:xfrm>
            <a:off x="1179504" y="686025"/>
            <a:ext cx="7913696" cy="5229305"/>
            <a:chOff x="1179504" y="686025"/>
            <a:chExt cx="7913696" cy="52293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B17B0F-E59A-0102-CB76-2BB6DD54D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362" t="14492" r="10289" b="644"/>
            <a:stretch/>
          </p:blipFill>
          <p:spPr>
            <a:xfrm>
              <a:off x="6527800" y="3429000"/>
              <a:ext cx="2565400" cy="2486330"/>
            </a:xfrm>
            <a:prstGeom prst="rect">
              <a:avLst/>
            </a:prstGeom>
          </p:spPr>
        </p:pic>
        <p:pic>
          <p:nvPicPr>
            <p:cNvPr id="4" name="Picture 3" descr="A close-up of a colorful design&#10;&#10;AI-generated content may be incorrect.">
              <a:extLst>
                <a:ext uri="{FF2B5EF4-FFF2-40B4-BE49-F238E27FC236}">
                  <a16:creationId xmlns:a16="http://schemas.microsoft.com/office/drawing/2014/main" id="{F9D34BA4-0066-3D68-34F5-96789452C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20" t="-545"/>
            <a:stretch/>
          </p:blipFill>
          <p:spPr>
            <a:xfrm>
              <a:off x="4155479" y="3583654"/>
              <a:ext cx="2006716" cy="1996498"/>
            </a:xfrm>
            <a:prstGeom prst="rect">
              <a:avLst/>
            </a:prstGeom>
          </p:spPr>
        </p:pic>
        <p:pic>
          <p:nvPicPr>
            <p:cNvPr id="6" name="Picture 5" descr="A blue circle with arrows pointing to it&#10;&#10;AI-generated content may be incorrect.">
              <a:extLst>
                <a:ext uri="{FF2B5EF4-FFF2-40B4-BE49-F238E27FC236}">
                  <a16:creationId xmlns:a16="http://schemas.microsoft.com/office/drawing/2014/main" id="{F0563A2E-620C-DF46-EBBA-CDB2CC80C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866" y="686025"/>
              <a:ext cx="6959600" cy="23621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D9F4B7-1B1A-CB7C-9556-741F0082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9504" y="3443655"/>
              <a:ext cx="2799828" cy="2276496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94F85156-8775-01DB-26D0-2FCCAFA4CE38}"/>
                </a:ext>
              </a:extLst>
            </p:cNvPr>
            <p:cNvSpPr/>
            <p:nvPr/>
          </p:nvSpPr>
          <p:spPr>
            <a:xfrm rot="10800000">
              <a:off x="2548467" y="3182104"/>
              <a:ext cx="364066" cy="31326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56E077F-156A-4CC9-24A7-11F8D2072085}"/>
                </a:ext>
              </a:extLst>
            </p:cNvPr>
            <p:cNvSpPr/>
            <p:nvPr/>
          </p:nvSpPr>
          <p:spPr>
            <a:xfrm rot="10800000">
              <a:off x="7536930" y="3193155"/>
              <a:ext cx="364066" cy="31326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664F6197-DA5A-EE84-4F64-924CF2D13FD6}"/>
                </a:ext>
              </a:extLst>
            </p:cNvPr>
            <p:cNvSpPr/>
            <p:nvPr/>
          </p:nvSpPr>
          <p:spPr>
            <a:xfrm rot="10800000">
              <a:off x="4984229" y="3184358"/>
              <a:ext cx="364066" cy="31326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536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C3FE851-2581-0B04-6998-251086B08895}"/>
              </a:ext>
            </a:extLst>
          </p:cNvPr>
          <p:cNvGrpSpPr/>
          <p:nvPr/>
        </p:nvGrpSpPr>
        <p:grpSpPr>
          <a:xfrm>
            <a:off x="-1522544" y="802347"/>
            <a:ext cx="15602210" cy="7698078"/>
            <a:chOff x="-1522544" y="802347"/>
            <a:chExt cx="15602210" cy="769807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F303C6-E19F-168A-40FA-68AFFA8AD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97221">
              <a:off x="-1084928" y="1249815"/>
              <a:ext cx="4451568" cy="49801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C37D28-3154-48E2-CCAB-72B11286C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031085">
              <a:off x="-1522544" y="3291334"/>
              <a:ext cx="4160881" cy="4953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D4630A-252E-93AE-1FDC-BE5C033B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3728" y="802347"/>
              <a:ext cx="4997423" cy="51788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16C646-EEA4-DBF6-CC49-7D7D76050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88938">
              <a:off x="7584322" y="1222721"/>
              <a:ext cx="4859678" cy="568671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755DF4-01D6-03FA-3B70-7F66C912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98850">
              <a:off x="1511622" y="3255936"/>
              <a:ext cx="4339442" cy="5191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2BF98C-9962-689C-5535-3AB9ABAF4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47446">
              <a:off x="9749403" y="3686875"/>
              <a:ext cx="4330263" cy="48135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E00D21-45A7-0243-F8E2-2D841B252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51424">
              <a:off x="5683709" y="3279675"/>
              <a:ext cx="3958473" cy="4748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68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3F91EAE-EBF0-92DB-D90A-16EF39EB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30" b="36273"/>
          <a:stretch/>
        </p:blipFill>
        <p:spPr>
          <a:xfrm>
            <a:off x="0" y="82296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1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E94BB04-94F4-4B4F-140D-1825FE0E816C}"/>
              </a:ext>
            </a:extLst>
          </p:cNvPr>
          <p:cNvGrpSpPr/>
          <p:nvPr/>
        </p:nvGrpSpPr>
        <p:grpSpPr>
          <a:xfrm>
            <a:off x="-3360420" y="424586"/>
            <a:ext cx="15636057" cy="6008827"/>
            <a:chOff x="-3360420" y="424586"/>
            <a:chExt cx="15636057" cy="6008827"/>
          </a:xfrm>
        </p:grpSpPr>
        <p:pic>
          <p:nvPicPr>
            <p:cNvPr id="7" name="Picture 6" descr="A large stone building with many arches with Colosseum in the background&#10;&#10;AI-generated content may be incorrect.">
              <a:extLst>
                <a:ext uri="{FF2B5EF4-FFF2-40B4-BE49-F238E27FC236}">
                  <a16:creationId xmlns:a16="http://schemas.microsoft.com/office/drawing/2014/main" id="{6AFAD690-4BEC-5C9A-F4AB-6F119901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28" b="8522"/>
            <a:stretch/>
          </p:blipFill>
          <p:spPr>
            <a:xfrm>
              <a:off x="0" y="424586"/>
              <a:ext cx="4644246" cy="6008827"/>
            </a:xfrm>
            <a:prstGeom prst="rect">
              <a:avLst/>
            </a:prstGeom>
          </p:spPr>
        </p:pic>
        <p:pic>
          <p:nvPicPr>
            <p:cNvPr id="5" name="Picture 4" descr="A glass pyramid with a cloudy sky&#10;&#10;AI-generated content may be incorrect.">
              <a:extLst>
                <a:ext uri="{FF2B5EF4-FFF2-40B4-BE49-F238E27FC236}">
                  <a16:creationId xmlns:a16="http://schemas.microsoft.com/office/drawing/2014/main" id="{2F8607BA-8D26-1378-3487-3B2AAAC8D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2" t="63778" r="6667"/>
            <a:stretch/>
          </p:blipFill>
          <p:spPr>
            <a:xfrm>
              <a:off x="-3360420" y="424586"/>
              <a:ext cx="3360420" cy="1882297"/>
            </a:xfrm>
            <a:prstGeom prst="rect">
              <a:avLst/>
            </a:prstGeom>
          </p:spPr>
        </p:pic>
        <p:pic>
          <p:nvPicPr>
            <p:cNvPr id="9" name="Picture 8" descr="A circular ceiling with many windows&#10;&#10;AI-generated content may be incorrect.">
              <a:extLst>
                <a:ext uri="{FF2B5EF4-FFF2-40B4-BE49-F238E27FC236}">
                  <a16:creationId xmlns:a16="http://schemas.microsoft.com/office/drawing/2014/main" id="{F1C42F0E-FCF6-4EB5-6FB5-F0903F201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8" b="5334"/>
            <a:stretch/>
          </p:blipFill>
          <p:spPr>
            <a:xfrm>
              <a:off x="-3360420" y="2271471"/>
              <a:ext cx="3360420" cy="4161942"/>
            </a:xfrm>
            <a:prstGeom prst="rect">
              <a:avLst/>
            </a:prstGeom>
          </p:spPr>
        </p:pic>
        <p:pic>
          <p:nvPicPr>
            <p:cNvPr id="12" name="Picture 11" descr="A blue circle with arrows pointing to it&#10;&#10;AI-generated content may be incorrect.">
              <a:extLst>
                <a:ext uri="{FF2B5EF4-FFF2-40B4-BE49-F238E27FC236}">
                  <a16:creationId xmlns:a16="http://schemas.microsoft.com/office/drawing/2014/main" id="{93B8763A-579C-1F62-7A12-5D918DEB5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286" y="463193"/>
              <a:ext cx="4687996" cy="15911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9BC4DD-8D73-4F32-868B-9B484049A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0137" y="530253"/>
              <a:ext cx="1911952" cy="155457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F20CE2-5EF0-0C87-8322-4638D26F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5197" y="2107254"/>
              <a:ext cx="3747986" cy="1728113"/>
            </a:xfrm>
            <a:prstGeom prst="rect">
              <a:avLst/>
            </a:prstGeom>
          </p:spPr>
        </p:pic>
        <p:pic>
          <p:nvPicPr>
            <p:cNvPr id="17" name="Picture 16" descr="A cube with a red and blue speckled design&#10;&#10;AI-generated content may be incorrect.">
              <a:extLst>
                <a:ext uri="{FF2B5EF4-FFF2-40B4-BE49-F238E27FC236}">
                  <a16:creationId xmlns:a16="http://schemas.microsoft.com/office/drawing/2014/main" id="{4FC74611-56C0-0477-6B05-CCDC6C65E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237" y="2107254"/>
              <a:ext cx="1665458" cy="1625519"/>
            </a:xfrm>
            <a:prstGeom prst="rect">
              <a:avLst/>
            </a:prstGeom>
          </p:spPr>
        </p:pic>
        <p:pic>
          <p:nvPicPr>
            <p:cNvPr id="19" name="Picture 18" descr="A blue and brown cube&#10;&#10;AI-generated content may be incorrect.">
              <a:extLst>
                <a:ext uri="{FF2B5EF4-FFF2-40B4-BE49-F238E27FC236}">
                  <a16:creationId xmlns:a16="http://schemas.microsoft.com/office/drawing/2014/main" id="{2A6CBAAA-D17A-841B-3878-EE160DDB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8704" y="2117170"/>
              <a:ext cx="1665458" cy="160568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10667C-5CD3-904F-79EB-09EB31485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60137" y="4005140"/>
              <a:ext cx="7415500" cy="242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46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stone building with many arches with Colosseum in the background&#10;&#10;AI-generated content may be incorrect.">
            <a:extLst>
              <a:ext uri="{FF2B5EF4-FFF2-40B4-BE49-F238E27FC236}">
                <a16:creationId xmlns:a16="http://schemas.microsoft.com/office/drawing/2014/main" id="{6AFAD690-4BEC-5C9A-F4AB-6F119901A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8" b="8522"/>
          <a:stretch/>
        </p:blipFill>
        <p:spPr>
          <a:xfrm>
            <a:off x="0" y="908756"/>
            <a:ext cx="4270029" cy="5524657"/>
          </a:xfrm>
          <a:prstGeom prst="rect">
            <a:avLst/>
          </a:prstGeom>
        </p:spPr>
      </p:pic>
      <p:pic>
        <p:nvPicPr>
          <p:cNvPr id="5" name="Picture 4" descr="A glass pyramid with a cloudy sky&#10;&#10;AI-generated content may be incorrect.">
            <a:extLst>
              <a:ext uri="{FF2B5EF4-FFF2-40B4-BE49-F238E27FC236}">
                <a16:creationId xmlns:a16="http://schemas.microsoft.com/office/drawing/2014/main" id="{2F8607BA-8D26-1378-3487-3B2AAAC8D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63778" r="6667"/>
          <a:stretch/>
        </p:blipFill>
        <p:spPr>
          <a:xfrm>
            <a:off x="-3360420" y="908756"/>
            <a:ext cx="3360420" cy="1882297"/>
          </a:xfrm>
          <a:prstGeom prst="rect">
            <a:avLst/>
          </a:prstGeom>
        </p:spPr>
      </p:pic>
      <p:pic>
        <p:nvPicPr>
          <p:cNvPr id="9" name="Picture 8" descr="A circular ceiling with many windows&#10;&#10;AI-generated content may be incorrect.">
            <a:extLst>
              <a:ext uri="{FF2B5EF4-FFF2-40B4-BE49-F238E27FC236}">
                <a16:creationId xmlns:a16="http://schemas.microsoft.com/office/drawing/2014/main" id="{F1C42F0E-FCF6-4EB5-6FB5-F0903F201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" b="12183"/>
          <a:stretch/>
        </p:blipFill>
        <p:spPr>
          <a:xfrm>
            <a:off x="-3360420" y="2791053"/>
            <a:ext cx="3360420" cy="3642360"/>
          </a:xfrm>
          <a:prstGeom prst="rect">
            <a:avLst/>
          </a:prstGeom>
        </p:spPr>
      </p:pic>
      <p:pic>
        <p:nvPicPr>
          <p:cNvPr id="12" name="Picture 11" descr="A blue circle with arrows pointing to it&#10;&#10;AI-generated content may be incorrect.">
            <a:extLst>
              <a:ext uri="{FF2B5EF4-FFF2-40B4-BE49-F238E27FC236}">
                <a16:creationId xmlns:a16="http://schemas.microsoft.com/office/drawing/2014/main" id="{93B8763A-579C-1F62-7A12-5D918DEB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53" y="1267207"/>
            <a:ext cx="4387817" cy="1489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9BC4DD-8D73-4F32-868B-9B484049A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673" y="1315036"/>
            <a:ext cx="1746856" cy="142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F20CE2-5EF0-0C87-8322-4638D26F7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673" y="2867499"/>
            <a:ext cx="3046776" cy="1404801"/>
          </a:xfrm>
          <a:prstGeom prst="rect">
            <a:avLst/>
          </a:prstGeom>
        </p:spPr>
      </p:pic>
      <p:pic>
        <p:nvPicPr>
          <p:cNvPr id="17" name="Picture 16" descr="A cube with a red and blue speckled design&#10;&#10;AI-generated content may be incorrect.">
            <a:extLst>
              <a:ext uri="{FF2B5EF4-FFF2-40B4-BE49-F238E27FC236}">
                <a16:creationId xmlns:a16="http://schemas.microsoft.com/office/drawing/2014/main" id="{4FC74611-56C0-0477-6B05-CCDC6C65E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93" y="2941843"/>
            <a:ext cx="1351900" cy="1319481"/>
          </a:xfrm>
          <a:prstGeom prst="rect">
            <a:avLst/>
          </a:prstGeom>
        </p:spPr>
      </p:pic>
      <p:pic>
        <p:nvPicPr>
          <p:cNvPr id="19" name="Picture 18" descr="A blue and brown cube&#10;&#10;AI-generated content may be incorrect.">
            <a:extLst>
              <a:ext uri="{FF2B5EF4-FFF2-40B4-BE49-F238E27FC236}">
                <a16:creationId xmlns:a16="http://schemas.microsoft.com/office/drawing/2014/main" id="{2A6CBAAA-D17A-841B-3878-EE160DDB8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170" y="3009316"/>
            <a:ext cx="1351900" cy="13033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10667C-5CD3-904F-79EB-09EB314853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2688" y="4414220"/>
            <a:ext cx="7142810" cy="23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5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Karlsruher Institut für Technologie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Mayank Gupta</dc:creator>
  <cp:lastModifiedBy>Mayank Gupta</cp:lastModifiedBy>
  <cp:revision>1</cp:revision>
  <dcterms:created xsi:type="dcterms:W3CDTF">2025-12-06T13:28:56Z</dcterms:created>
  <dcterms:modified xsi:type="dcterms:W3CDTF">2025-12-07T13:42:15Z</dcterms:modified>
</cp:coreProperties>
</file>